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75" r:id="rId11"/>
    <p:sldId id="279" r:id="rId12"/>
    <p:sldId id="268" r:id="rId13"/>
    <p:sldId id="276" r:id="rId14"/>
    <p:sldId id="277" r:id="rId15"/>
    <p:sldId id="278" r:id="rId16"/>
    <p:sldId id="280" r:id="rId17"/>
    <p:sldId id="266" r:id="rId18"/>
    <p:sldId id="267" r:id="rId19"/>
    <p:sldId id="269" r:id="rId20"/>
    <p:sldId id="270" r:id="rId21"/>
    <p:sldId id="271" r:id="rId22"/>
    <p:sldId id="272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112"/>
    <a:srgbClr val="9C8470"/>
    <a:srgbClr val="C547B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rysanthemu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447800"/>
            <a:ext cx="6400800" cy="480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228600"/>
            <a:ext cx="6096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ফুলের  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ভেচ্ছা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1981200" y="838200"/>
            <a:ext cx="5486400" cy="1600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1371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পরিচিতি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2895600"/>
            <a:ext cx="8382000" cy="34163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মোঃ মামুনুর রশিদ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মাইজখার সরকারি প্রাথমিক বিদ্যালয়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কসবা,ব্রাহ্মণবাড়িয়া।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28600" y="76200"/>
            <a:ext cx="8686800" cy="6629400"/>
          </a:xfrm>
          <a:prstGeom prst="flowChartAlternateProcess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Left-Right Arrow 3"/>
          <p:cNvSpPr/>
          <p:nvPr/>
        </p:nvSpPr>
        <p:spPr>
          <a:xfrm>
            <a:off x="1447800" y="838200"/>
            <a:ext cx="6781800" cy="1447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1295400"/>
            <a:ext cx="525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</a:rPr>
              <a:t>পাঠের পরিচিতি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743200"/>
            <a:ext cx="8686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শ্রেণিঃ পঞ্চম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বিষয়ঃবাংলা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পাঠের শিরোনামঃ শখের মৃৎশিল্প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পাঠ্যাংশঃ গ্রামের নাম----------তো সুন্দর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76020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১।প্রমিত উচ্চারণে ও সঠিক বিরামচিহ্ন ব্যবহার করে পাঠ্যাংশটুকু পড়তে পারবে।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২।যুক্তবর্ণ ভেঙে লিখতে পারবে।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৩।শব্দের অর্থ বলতে পারবে।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৪।ছোট প্রশ্নের উত্তর বলতে ত্ত লিখতে পারবে।</a:t>
            </a:r>
          </a:p>
          <a:p>
            <a:endParaRPr lang="bn-BD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66800" y="609600"/>
            <a:ext cx="6629400" cy="6248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1143000"/>
            <a:ext cx="3581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আবেগ সৃষ্টিঃ</a:t>
            </a:r>
            <a:endParaRPr lang="en-US" sz="66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0" y="4267200"/>
            <a:ext cx="396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গানের মাধ্যমে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8600"/>
            <a:ext cx="8229600" cy="6324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-Right Arrow 2"/>
          <p:cNvSpPr/>
          <p:nvPr/>
        </p:nvSpPr>
        <p:spPr>
          <a:xfrm>
            <a:off x="990600" y="457200"/>
            <a:ext cx="7467600" cy="21336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05000" y="1066800"/>
            <a:ext cx="594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উপস্থাপনের ধাপসমূহঃ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981200" y="2362200"/>
            <a:ext cx="5791200" cy="35052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819400" y="34290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সংশ্লিষ্ট ছবিঃ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43051"/>
            <a:ext cx="6781800" cy="5331806"/>
          </a:xfrm>
          <a:prstGeom prst="rect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95600" y="5715000"/>
            <a:ext cx="28956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70C0"/>
                </a:solidFill>
              </a:rPr>
              <a:t>মৃৎশিল্প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/>
          <p:cNvSpPr/>
          <p:nvPr/>
        </p:nvSpPr>
        <p:spPr>
          <a:xfrm>
            <a:off x="457200" y="304800"/>
            <a:ext cx="7086600" cy="6248400"/>
          </a:xfrm>
          <a:prstGeom prst="flowChartDecisi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0" y="1600200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 ঘোষণাঃ</a:t>
            </a:r>
            <a:endParaRPr lang="en-US" sz="6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38400" y="2590800"/>
            <a:ext cx="3200400" cy="1676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2200" y="3048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শখের মৃৎশিল্প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ishakh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849083"/>
            <a:ext cx="7696200" cy="5399317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KBK83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914400"/>
            <a:ext cx="7806812" cy="5358182"/>
          </a:xfrm>
          <a:prstGeom prst="rect">
            <a:avLst/>
          </a:prstGeom>
          <a:ln w="38100">
            <a:solidFill>
              <a:schemeClr val="accent5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338_1032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685800"/>
            <a:ext cx="7855604" cy="5410200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04801"/>
            <a:ext cx="8077200" cy="6324600"/>
          </a:xfrm>
          <a:prstGeom prst="rect">
            <a:avLst/>
          </a:prstGeom>
          <a:ln w="57150">
            <a:solidFill>
              <a:schemeClr val="accent5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-05-06-20-07-38-51880d8a06b2d-untitled-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765808"/>
            <a:ext cx="7772400" cy="5326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ter_silpo_,_Jaloka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46075" cy="5867400"/>
          </a:xfrm>
          <a:prstGeom prst="rect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LBMDS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894384"/>
            <a:ext cx="7620000" cy="5354016"/>
          </a:xfrm>
          <a:prstGeom prst="rect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6248400" cy="53245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ক।</a:t>
            </a:r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শব্দার্থঃ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শব্দ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অর্থ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শখ                             	   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হাঁড়ি                  	      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বিচিত্র                      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2057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mtClean="0">
                <a:latin typeface="NikoshBAN" pitchFamily="2" charset="0"/>
                <a:cs typeface="NikoshBAN" pitchFamily="2" charset="0"/>
              </a:rPr>
              <a:t>মনের ইচ্ছা</a:t>
            </a:r>
            <a:r>
              <a:rPr lang="bn-BD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458200" cy="6093976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যুক্তবর্ণঃ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আনন্দপুর-ন্দ=ন+দ,সুন্দর</a:t>
            </a:r>
          </a:p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বৃষ্টি-ষ্ট=ষ+ট,সৃষ্টি</a:t>
            </a:r>
          </a:p>
          <a:p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জিজ্ঞেস-জ্ঞ=জ+ঞ,বিজ্ঞান</a:t>
            </a:r>
          </a:p>
          <a:p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254204"/>
            <a:ext cx="6019800" cy="1107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শিক্ষকের আর্দশ পাঠঃ</a:t>
            </a:r>
            <a:endParaRPr lang="en-US" sz="6600" u="sng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98937"/>
            <a:ext cx="609600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শিক্ষার্থীদের সরব পাঠঃ</a:t>
            </a:r>
            <a:endParaRPr lang="en-US" sz="60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r>
              <a:rPr lang="bn-BD" sz="2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22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৫টি মাটির তৈরি জিনিসের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4400" dirty="0" smtClean="0"/>
              <a:t>১</a:t>
            </a:r>
          </a:p>
          <a:p>
            <a:r>
              <a:rPr lang="bn-BD" sz="4400" dirty="0" smtClean="0"/>
              <a:t>২</a:t>
            </a:r>
          </a:p>
          <a:p>
            <a:r>
              <a:rPr lang="bn-BD" sz="4400" dirty="0" smtClean="0"/>
              <a:t>৩</a:t>
            </a:r>
          </a:p>
          <a:p>
            <a:r>
              <a:rPr lang="bn-BD" sz="4400" dirty="0" smtClean="0"/>
              <a:t>৪</a:t>
            </a:r>
          </a:p>
          <a:p>
            <a:r>
              <a:rPr lang="bn-BD" sz="4400" dirty="0" smtClean="0"/>
              <a:t>৫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95800" y="160020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</a:rPr>
              <a:t>জাম</a:t>
            </a:r>
            <a:endParaRPr lang="en-US" sz="4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bn-BD" sz="4400" dirty="0" smtClean="0"/>
              <a:t>১</a:t>
            </a:r>
          </a:p>
          <a:p>
            <a:r>
              <a:rPr lang="bn-BD" sz="4400" dirty="0" smtClean="0"/>
              <a:t>২</a:t>
            </a:r>
          </a:p>
          <a:p>
            <a:r>
              <a:rPr lang="bn-BD" sz="4400" dirty="0" smtClean="0"/>
              <a:t>৩</a:t>
            </a:r>
          </a:p>
          <a:p>
            <a:r>
              <a:rPr lang="bn-BD" sz="4400" dirty="0" smtClean="0"/>
              <a:t>৪</a:t>
            </a:r>
          </a:p>
          <a:p>
            <a:r>
              <a:rPr lang="bn-BD" sz="4400" dirty="0" smtClean="0"/>
              <a:t>৫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66092"/>
            <a:ext cx="8153400" cy="5724644"/>
          </a:xfrm>
          <a:prstGeom prst="rect">
            <a:avLst/>
          </a:prstGeom>
          <a:solidFill>
            <a:schemeClr val="bg2"/>
          </a:solidFill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মূল্যায়ণঃ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ক)</a:t>
            </a: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মৌখিকঃ</a:t>
            </a:r>
            <a:endParaRPr lang="en-US" sz="5400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914400" indent="-914400">
              <a:buAutoNum type="arabicParenR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মৃৎশিল্প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বলতে কী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বুঝি?</a:t>
            </a:r>
          </a:p>
          <a:p>
            <a:pPr marL="914400" indent="-914400">
              <a:buAutoNum type="arabicParenR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মাটির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দিয়ে কী কী তৈরী করা হয়?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)   শখের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হাঁড়ি কি?</a:t>
            </a:r>
          </a:p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ক)</a:t>
            </a:r>
            <a:r>
              <a:rPr lang="bn-BD" sz="54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লিখিতঃ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১)  মৃৎশিল্প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সম্পর্কে ৫টি বাক্য লিখ। 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"/>
            <a:ext cx="57912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সবাইকে  ধন্যবাদ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ost-Beautiful-Blooming-Flowers-Pictures-And-Flowers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352550"/>
            <a:ext cx="7035800" cy="52768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149</Words>
  <Application>Microsoft Office PowerPoint</Application>
  <PresentationFormat>On-screen Show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দলীয় কাজঃ ৫টি মাটির তৈরি জিনিসের নাম লিখ।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78</cp:revision>
  <dcterms:created xsi:type="dcterms:W3CDTF">2006-08-16T00:00:00Z</dcterms:created>
  <dcterms:modified xsi:type="dcterms:W3CDTF">2013-05-30T03:18:59Z</dcterms:modified>
</cp:coreProperties>
</file>